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nan" initials="K" lastIdx="1" clrIdx="0">
    <p:extLst>
      <p:ext uri="{19B8F6BF-5375-455C-9EA6-DF929625EA0E}">
        <p15:presenceInfo xmlns:p15="http://schemas.microsoft.com/office/powerpoint/2012/main" userId="K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47472-3613-4D0C-A7F8-4C2F243236CA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E091E-6FC9-45E0-ACA1-D93EB2BEA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53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4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5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06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23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019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67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14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4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17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27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20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93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02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8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8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00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A8FCC8-225B-4721-AB9B-CB6EFFB324D2}" type="datetimeFigureOut">
              <a:rPr lang="en-IN" smtClean="0"/>
              <a:t>16-11-2025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180351-B1F6-4D9D-9A01-B8BAC2446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25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paytm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8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GB" sz="6600" b="1" dirty="0" smtClean="0"/>
              <a:t>Phishing</a:t>
            </a:r>
            <a:r>
              <a:rPr lang="en-GB" dirty="0" smtClean="0"/>
              <a:t>    </a:t>
            </a:r>
            <a:r>
              <a:rPr lang="en-GB" sz="6600" b="1" dirty="0" smtClean="0"/>
              <a:t>attack</a:t>
            </a:r>
            <a:r>
              <a:rPr lang="en-GB" dirty="0" smtClean="0"/>
              <a:t>…</a:t>
            </a:r>
            <a:br>
              <a:rPr lang="en-GB" dirty="0" smtClean="0"/>
            </a:br>
            <a:r>
              <a:rPr lang="en-GB" dirty="0" smtClean="0"/>
              <a:t>(Awareness)</a:t>
            </a:r>
            <a:br>
              <a:rPr lang="en-GB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Done by:     </a:t>
            </a:r>
          </a:p>
          <a:p>
            <a:r>
              <a:rPr lang="en-GB" dirty="0" err="1" smtClean="0"/>
              <a:t>p.Akshaya</a:t>
            </a:r>
            <a:r>
              <a:rPr lang="en-GB" dirty="0" smtClean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027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553157"/>
            <a:ext cx="6132688" cy="1049866"/>
          </a:xfrm>
        </p:spPr>
        <p:txBody>
          <a:bodyPr/>
          <a:lstStyle/>
          <a:p>
            <a:r>
              <a:rPr lang="en-GB" dirty="0" smtClean="0"/>
              <a:t>Interactive phishing quiz: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2711"/>
            <a:ext cx="7622821" cy="521546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1 . Which  link is safe ? (website check)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a. https://secure-paytm- verification . com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b. </a:t>
            </a:r>
            <a:r>
              <a:rPr lang="en-GB" dirty="0" smtClean="0">
                <a:hlinkClick r:id="rId2"/>
              </a:rPr>
              <a:t>https://paytm.com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Correct answer: (B)</a:t>
            </a:r>
          </a:p>
          <a:p>
            <a:pPr marL="0" indent="0">
              <a:buNone/>
            </a:pPr>
            <a:r>
              <a:rPr lang="en-GB" dirty="0" smtClean="0"/>
              <a:t>2. “Your </a:t>
            </a:r>
            <a:r>
              <a:rPr lang="en-GB" dirty="0" err="1" smtClean="0"/>
              <a:t>gmail</a:t>
            </a:r>
            <a:r>
              <a:rPr lang="en-GB" dirty="0" smtClean="0"/>
              <a:t> account will be deleted in 24 hours , login now! “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* is it real  or phishing ? (Email check)</a:t>
            </a:r>
          </a:p>
          <a:p>
            <a:pPr marL="0" indent="0">
              <a:buNone/>
            </a:pPr>
            <a:r>
              <a:rPr lang="en-GB" dirty="0" smtClean="0"/>
              <a:t>Correct answer : phishing  </a:t>
            </a:r>
          </a:p>
          <a:p>
            <a:pPr marL="0" indent="0">
              <a:buNone/>
            </a:pPr>
            <a:r>
              <a:rPr lang="en-GB" dirty="0" smtClean="0"/>
              <a:t>3.  A caller says:”</a:t>
            </a:r>
            <a:r>
              <a:rPr lang="en-GB" dirty="0" err="1" smtClean="0"/>
              <a:t>iam</a:t>
            </a:r>
            <a:r>
              <a:rPr lang="en-GB" dirty="0" smtClean="0"/>
              <a:t> from your bank . Share OTP to verify your account.”</a:t>
            </a:r>
            <a:endParaRPr lang="en-IN" dirty="0"/>
          </a:p>
          <a:p>
            <a:pPr marL="0" indent="0">
              <a:buNone/>
            </a:pPr>
            <a:r>
              <a:rPr lang="en-GB" dirty="0" smtClean="0"/>
              <a:t>      what should you do?</a:t>
            </a:r>
          </a:p>
          <a:p>
            <a:pPr marL="0" indent="0">
              <a:buNone/>
            </a:pPr>
            <a:r>
              <a:rPr lang="en-GB" dirty="0"/>
              <a:t>Correct answer : </a:t>
            </a:r>
            <a:r>
              <a:rPr lang="en-GB" dirty="0" smtClean="0"/>
              <a:t>never share a OTP with anyone hang up immediately.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Free illustration: Question, Question Mark, Response - Free Image 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11" y="688622"/>
            <a:ext cx="4264378" cy="5396089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10046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5678310"/>
          </a:xfrm>
        </p:spPr>
        <p:txBody>
          <a:bodyPr/>
          <a:lstStyle/>
          <a:p>
            <a:r>
              <a:rPr lang="en-GB" dirty="0" smtClean="0"/>
              <a:t>                           </a:t>
            </a:r>
            <a:r>
              <a:rPr lang="en-GB" b="1" i="1" dirty="0" smtClean="0"/>
              <a:t>*****</a:t>
            </a:r>
            <a:r>
              <a:rPr lang="en-GB" dirty="0" smtClean="0"/>
              <a:t> </a:t>
            </a:r>
            <a:r>
              <a:rPr lang="en-GB" sz="6000" b="1" i="1" dirty="0" smtClean="0"/>
              <a:t>thank</a:t>
            </a:r>
            <a:r>
              <a:rPr lang="en-GB" i="1" dirty="0" smtClean="0"/>
              <a:t>  </a:t>
            </a:r>
            <a:r>
              <a:rPr lang="en-GB" sz="6000" b="1" i="1" dirty="0" smtClean="0"/>
              <a:t>you</a:t>
            </a:r>
            <a:r>
              <a:rPr lang="en-GB" i="1" dirty="0" smtClean="0"/>
              <a:t> </a:t>
            </a:r>
            <a:r>
              <a:rPr lang="en-GB" sz="6000" i="1" dirty="0" smtClean="0"/>
              <a:t>!</a:t>
            </a:r>
            <a:r>
              <a:rPr lang="en-GB" i="1" dirty="0" smtClean="0"/>
              <a:t> </a:t>
            </a:r>
            <a:r>
              <a:rPr lang="en-GB" b="1" i="1" dirty="0" smtClean="0"/>
              <a:t>*****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0925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724" y="685800"/>
            <a:ext cx="2709333" cy="1456267"/>
          </a:xfrm>
        </p:spPr>
        <p:txBody>
          <a:bodyPr/>
          <a:lstStyle/>
          <a:p>
            <a:r>
              <a:rPr lang="en-GB" dirty="0" smtClean="0"/>
              <a:t>Synopsis  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2889" y="2142067"/>
            <a:ext cx="8164337" cy="36491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Phishing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How to  </a:t>
            </a:r>
            <a:r>
              <a:rPr lang="en-GB" dirty="0"/>
              <a:t>recognize  phishing  </a:t>
            </a:r>
            <a:r>
              <a:rPr lang="en-GB" dirty="0" smtClean="0"/>
              <a:t>emails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How to  </a:t>
            </a:r>
            <a:r>
              <a:rPr lang="en-GB" dirty="0"/>
              <a:t>identify  fake  </a:t>
            </a:r>
            <a:r>
              <a:rPr lang="en-GB" dirty="0" smtClean="0"/>
              <a:t>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social </a:t>
            </a:r>
            <a:r>
              <a:rPr lang="en-GB" dirty="0"/>
              <a:t>engineering tactics used by </a:t>
            </a:r>
            <a:r>
              <a:rPr lang="en-GB" dirty="0" smtClean="0"/>
              <a:t>attackers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Best </a:t>
            </a:r>
            <a:r>
              <a:rPr lang="en-GB" dirty="0"/>
              <a:t>practices to stay </a:t>
            </a:r>
            <a:r>
              <a:rPr lang="en-GB" dirty="0" smtClean="0"/>
              <a:t>safe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Real  world examples</a:t>
            </a:r>
            <a:r>
              <a:rPr lang="en-GB" dirty="0" smtClean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Interactive phishing quiz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3487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 is phishing  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2" y="2142067"/>
            <a:ext cx="5602110" cy="3649133"/>
          </a:xfrm>
        </p:spPr>
        <p:txBody>
          <a:bodyPr/>
          <a:lstStyle/>
          <a:p>
            <a:r>
              <a:rPr lang="en-GB" dirty="0" smtClean="0"/>
              <a:t>Phishing  is   a  cyberattack  where  attackers  pretend  to  be  trusted  people   or  companies  to  trick  you   into  sharing  information  like  :</a:t>
            </a:r>
          </a:p>
          <a:p>
            <a:endParaRPr lang="en-GB" dirty="0" smtClean="0"/>
          </a:p>
          <a:p>
            <a:r>
              <a:rPr lang="en-GB" dirty="0" smtClean="0"/>
              <a:t>Pass words</a:t>
            </a:r>
          </a:p>
          <a:p>
            <a:r>
              <a:rPr lang="en-GB" dirty="0" smtClean="0"/>
              <a:t>OTPs</a:t>
            </a:r>
          </a:p>
          <a:p>
            <a:r>
              <a:rPr lang="en-GB" dirty="0" smtClean="0"/>
              <a:t>Bank details</a:t>
            </a:r>
          </a:p>
          <a:p>
            <a:r>
              <a:rPr lang="en-GB" dirty="0" smtClean="0"/>
              <a:t>Personal information</a:t>
            </a:r>
          </a:p>
          <a:p>
            <a:r>
              <a:rPr lang="en-GB" dirty="0" smtClean="0"/>
              <a:t>They  usually  use  emails , messages , calls , or  fake  websites </a:t>
            </a:r>
            <a:endParaRPr lang="en-GB" dirty="0"/>
          </a:p>
        </p:txBody>
      </p:sp>
      <p:pic>
        <p:nvPicPr>
          <p:cNvPr id="6" name="Picture 5" descr="Phishing Attacks Explained: How to Recognize and Avoid Them - OuterByt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1253066"/>
            <a:ext cx="4549423" cy="51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1.How  to  recognize  phishing  emails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lphaUcPeriod"/>
            </a:pPr>
            <a:r>
              <a:rPr lang="en-GB" dirty="0" smtClean="0"/>
              <a:t>Suspicious sender </a:t>
            </a:r>
            <a:endParaRPr lang="en-IN" dirty="0" smtClean="0"/>
          </a:p>
          <a:p>
            <a:r>
              <a:rPr lang="en-GB" dirty="0" smtClean="0"/>
              <a:t>Email from unknown person</a:t>
            </a:r>
          </a:p>
          <a:p>
            <a:r>
              <a:rPr lang="en-GB" dirty="0" err="1" smtClean="0"/>
              <a:t>Missplelled</a:t>
            </a:r>
            <a:r>
              <a:rPr lang="en-GB" dirty="0" smtClean="0"/>
              <a:t> company names(</a:t>
            </a:r>
            <a:r>
              <a:rPr lang="en-GB" dirty="0" err="1" smtClean="0"/>
              <a:t>eg:support@paypall.com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Free email IDs </a:t>
            </a:r>
            <a:r>
              <a:rPr lang="en-GB" dirty="0" err="1" smtClean="0"/>
              <a:t>claing</a:t>
            </a:r>
            <a:r>
              <a:rPr lang="en-GB" dirty="0" smtClean="0"/>
              <a:t> to be  official (</a:t>
            </a:r>
            <a:r>
              <a:rPr lang="en-GB" dirty="0" err="1" smtClean="0"/>
              <a:t>eg</a:t>
            </a:r>
            <a:r>
              <a:rPr lang="en-GB" dirty="0" smtClean="0"/>
              <a:t> : SBI using </a:t>
            </a:r>
            <a:r>
              <a:rPr lang="en-GB" dirty="0" err="1" smtClean="0"/>
              <a:t>gmail</a:t>
            </a:r>
            <a:r>
              <a:rPr lang="en-GB" dirty="0" smtClean="0"/>
              <a:t> , yahoo)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B.Urgent</a:t>
            </a:r>
            <a:r>
              <a:rPr lang="en-GB" dirty="0" smtClean="0"/>
              <a:t> / Threatening Language</a:t>
            </a:r>
          </a:p>
          <a:p>
            <a:r>
              <a:rPr lang="en-GB" dirty="0" smtClean="0"/>
              <a:t>“your </a:t>
            </a:r>
            <a:r>
              <a:rPr lang="en-GB" dirty="0" err="1" smtClean="0"/>
              <a:t>accountwill</a:t>
            </a:r>
            <a:r>
              <a:rPr lang="en-GB" dirty="0" smtClean="0"/>
              <a:t> be blocked in 24 hours”</a:t>
            </a:r>
          </a:p>
          <a:p>
            <a:r>
              <a:rPr lang="en-GB" dirty="0" smtClean="0"/>
              <a:t>“Immediate action required”</a:t>
            </a:r>
          </a:p>
        </p:txBody>
      </p:sp>
    </p:spTree>
    <p:extLst>
      <p:ext uri="{BB962C8B-B14F-4D97-AF65-F5344CB8AC3E}">
        <p14:creationId xmlns:p14="http://schemas.microsoft.com/office/powerpoint/2010/main" val="332815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901337"/>
            <a:ext cx="10131425" cy="48898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C. Unexpected attachments/links</a:t>
            </a:r>
          </a:p>
          <a:p>
            <a:r>
              <a:rPr lang="en-GB" dirty="0" smtClean="0"/>
              <a:t>Files like  .exe ,.zip ,.html ,.pdf</a:t>
            </a:r>
          </a:p>
          <a:p>
            <a:r>
              <a:rPr lang="en-GB" dirty="0" smtClean="0"/>
              <a:t>Links like:  *login Microsoft  account.fix-security.com   ,  *free gift claim now.net.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D. Spelling Errors</a:t>
            </a:r>
          </a:p>
          <a:p>
            <a:r>
              <a:rPr lang="en-GB" dirty="0" smtClean="0"/>
              <a:t>Legitimate companies rarely send emails with big spelling mistakes.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E. Request  for  personal information</a:t>
            </a:r>
          </a:p>
          <a:p>
            <a:pPr marL="0" indent="0">
              <a:buNone/>
            </a:pPr>
            <a:r>
              <a:rPr lang="en-GB" dirty="0" smtClean="0"/>
              <a:t>Any email asking for  :</a:t>
            </a:r>
          </a:p>
          <a:p>
            <a:r>
              <a:rPr lang="en-GB" dirty="0" smtClean="0"/>
              <a:t>Password </a:t>
            </a:r>
          </a:p>
          <a:p>
            <a:r>
              <a:rPr lang="en-GB" dirty="0" smtClean="0"/>
              <a:t>ATM  PIN</a:t>
            </a:r>
          </a:p>
          <a:p>
            <a:r>
              <a:rPr lang="en-GB" dirty="0" smtClean="0"/>
              <a:t>Bank details</a:t>
            </a:r>
          </a:p>
          <a:p>
            <a:r>
              <a:rPr lang="en-GB" dirty="0" smtClean="0"/>
              <a:t>OTP</a:t>
            </a:r>
          </a:p>
          <a:p>
            <a:pPr marL="0" indent="0">
              <a:buNone/>
            </a:pPr>
            <a:r>
              <a:rPr lang="en-GB" dirty="0" smtClean="0"/>
              <a:t>Is definitely a scam.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85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2.How to  identify  fake  websites 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72356"/>
            <a:ext cx="6697131" cy="4967111"/>
          </a:xfrm>
        </p:spPr>
        <p:txBody>
          <a:bodyPr>
            <a:normAutofit/>
          </a:bodyPr>
          <a:lstStyle/>
          <a:p>
            <a:pPr marL="342900" indent="-342900">
              <a:buAutoNum type="alphaUcPeriod"/>
            </a:pPr>
            <a:r>
              <a:rPr lang="en-GB" dirty="0" smtClean="0"/>
              <a:t>URL Mismatch</a:t>
            </a:r>
          </a:p>
          <a:p>
            <a:r>
              <a:rPr lang="en-GB" dirty="0" smtClean="0"/>
              <a:t>Fake:</a:t>
            </a:r>
          </a:p>
          <a:p>
            <a:r>
              <a:rPr lang="en-GB" dirty="0" smtClean="0"/>
              <a:t>Paytm.secure-pay-help.com</a:t>
            </a:r>
          </a:p>
          <a:p>
            <a:r>
              <a:rPr lang="en-GB" dirty="0" smtClean="0"/>
              <a:t>Google.account-verify-login.net</a:t>
            </a:r>
          </a:p>
          <a:p>
            <a:endParaRPr lang="en-GB" dirty="0" smtClean="0"/>
          </a:p>
          <a:p>
            <a:r>
              <a:rPr lang="en-GB" dirty="0" smtClean="0"/>
              <a:t>Real:</a:t>
            </a:r>
          </a:p>
          <a:p>
            <a:r>
              <a:rPr lang="en-GB" dirty="0" smtClean="0"/>
              <a:t>Paytm.com  ,   google.com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AutoNum type="alphaUcPeriod" startAt="2"/>
            </a:pPr>
            <a:r>
              <a:rPr lang="en-GB" dirty="0" smtClean="0"/>
              <a:t>No HTPS/Lock icon missing</a:t>
            </a:r>
          </a:p>
          <a:p>
            <a:r>
              <a:rPr lang="en-GB" dirty="0" smtClean="0"/>
              <a:t>Real sites always show : htttps:// and (lock icon doesn’t guarantee safety but its absence is a red flag)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 descr="Human rights organizations call on Egypt’s government to end interne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2" y="1772356"/>
            <a:ext cx="4583288" cy="416482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LeftDown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247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49957"/>
            <a:ext cx="10131425" cy="1524000"/>
          </a:xfrm>
        </p:spPr>
        <p:txBody>
          <a:bodyPr/>
          <a:lstStyle/>
          <a:p>
            <a:r>
              <a:rPr lang="en-GB" dirty="0" smtClean="0"/>
              <a:t>3.social engineering tactics used by attackers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73956"/>
            <a:ext cx="10131425" cy="430106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1. Urgency   </a:t>
            </a:r>
            <a:r>
              <a:rPr lang="en-GB" dirty="0" smtClean="0">
                <a:sym typeface="Wingdings" panose="05000000000000000000" pitchFamily="2" charset="2"/>
              </a:rPr>
              <a:t> “  your ATM  will </a:t>
            </a:r>
            <a:r>
              <a:rPr lang="en-GB" dirty="0">
                <a:sym typeface="Wingdings" panose="05000000000000000000" pitchFamily="2" charset="2"/>
              </a:rPr>
              <a:t>be blocked </a:t>
            </a:r>
            <a:r>
              <a:rPr lang="en-GB" dirty="0" smtClean="0">
                <a:sym typeface="Wingdings" panose="05000000000000000000" pitchFamily="2" charset="2"/>
              </a:rPr>
              <a:t>today ,click now! ”</a:t>
            </a: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2. Fear            ” you are being fined , verify account immediately ”</a:t>
            </a: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3. Authority impersonation   pretending as bank manager , police , income tax department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4. Greed     “ congratulations !  You won  $ 1,00,000  ”</a:t>
            </a:r>
          </a:p>
          <a:p>
            <a:pPr marL="0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5. Trust Abuse   “using names of  friends , co-workers , popular companies 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35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4.Best practices to stay safe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644" y="1783645"/>
            <a:ext cx="5226756" cy="4459112"/>
          </a:xfrm>
        </p:spPr>
        <p:txBody>
          <a:bodyPr/>
          <a:lstStyle/>
          <a:p>
            <a:r>
              <a:rPr lang="en-GB" dirty="0" smtClean="0"/>
              <a:t>Never  share  OTPs  or  passwords.</a:t>
            </a:r>
          </a:p>
          <a:p>
            <a:r>
              <a:rPr lang="en-GB" dirty="0" smtClean="0"/>
              <a:t>Verify  before  clicking .</a:t>
            </a:r>
          </a:p>
          <a:p>
            <a:r>
              <a:rPr lang="en-GB" dirty="0" smtClean="0"/>
              <a:t>Check  he  sender  address.</a:t>
            </a:r>
          </a:p>
          <a:p>
            <a:r>
              <a:rPr lang="en-GB" dirty="0" smtClean="0"/>
              <a:t>Use   2FA / MFA .</a:t>
            </a:r>
          </a:p>
          <a:p>
            <a:r>
              <a:rPr lang="en-GB" dirty="0" smtClean="0"/>
              <a:t>Keep  software  updated .</a:t>
            </a:r>
          </a:p>
          <a:p>
            <a:r>
              <a:rPr lang="en-GB" dirty="0" smtClean="0"/>
              <a:t>Avoid  public   Wi-Fi  for payments .</a:t>
            </a:r>
          </a:p>
          <a:p>
            <a:r>
              <a:rPr lang="en-GB" dirty="0" smtClean="0"/>
              <a:t>Report  suspicious messages .</a:t>
            </a:r>
          </a:p>
          <a:p>
            <a:endParaRPr lang="en-GB" dirty="0" smtClean="0"/>
          </a:p>
          <a:p>
            <a:endParaRPr lang="en-IN" dirty="0"/>
          </a:p>
        </p:txBody>
      </p:sp>
      <p:pic>
        <p:nvPicPr>
          <p:cNvPr id="5" name="Picture 4" descr="Free Stock Photo 17412 Small Stay Safe sign on a table or floo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5" y="1037253"/>
            <a:ext cx="4244623" cy="500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399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Real  world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56178"/>
            <a:ext cx="7001932" cy="3635022"/>
          </a:xfrm>
        </p:spPr>
        <p:txBody>
          <a:bodyPr/>
          <a:lstStyle/>
          <a:p>
            <a:r>
              <a:rPr lang="en-GB" dirty="0" err="1" smtClean="0"/>
              <a:t>Eg</a:t>
            </a:r>
            <a:r>
              <a:rPr lang="en-GB" dirty="0" smtClean="0"/>
              <a:t> 1: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fake bank alert : “dear customer ,your SBI account is  temporarily locked  . Click below to  verify!”</a:t>
            </a:r>
          </a:p>
          <a:p>
            <a:pPr marL="0" indent="0">
              <a:buNone/>
            </a:pPr>
            <a:r>
              <a:rPr lang="en-GB" dirty="0" smtClean="0"/>
              <a:t>                                           (link :  sbiofficial-update.weebly.com  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fake  )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2:</a:t>
            </a:r>
            <a:endParaRPr lang="en-IN" dirty="0" smtClean="0"/>
          </a:p>
          <a:p>
            <a:pPr marL="0" indent="0">
              <a:buNone/>
            </a:pPr>
            <a:r>
              <a:rPr lang="en-GB" dirty="0" smtClean="0"/>
              <a:t>           fake job offer :  “you are selected for </a:t>
            </a:r>
            <a:r>
              <a:rPr lang="en-GB" dirty="0" err="1" smtClean="0"/>
              <a:t>tcs</a:t>
            </a:r>
            <a:r>
              <a:rPr lang="en-GB" dirty="0" smtClean="0"/>
              <a:t> without interview pay 1500 for joining kit”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3: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fake amazon delivery : “ your package is on hold pay  rupees 50 to release ”</a:t>
            </a:r>
          </a:p>
        </p:txBody>
      </p:sp>
      <p:pic>
        <p:nvPicPr>
          <p:cNvPr id="4" name="Picture 3" descr="How to Spot Fake Liquidation Websites (2025 Scam List + Red Flags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66" y="1580444"/>
            <a:ext cx="3810620" cy="3522134"/>
          </a:xfrm>
          <a:prstGeom prst="rect">
            <a:avLst/>
          </a:prstGeom>
          <a:ln>
            <a:noFill/>
          </a:ln>
          <a:effectLst>
            <a:reflection blurRad="6350" stA="50000" endA="300" endPos="90000" dist="50800" dir="5400000" sy="-100000" algn="bl" rotWithShape="0"/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452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186</TotalTime>
  <Words>547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Celestial</vt:lpstr>
      <vt:lpstr>Phishing    attack… (Awareness) </vt:lpstr>
      <vt:lpstr>Synopsis  :</vt:lpstr>
      <vt:lpstr>What is phishing  ?</vt:lpstr>
      <vt:lpstr>1.How  to  recognize  phishing  emails ?</vt:lpstr>
      <vt:lpstr>PowerPoint Presentation</vt:lpstr>
      <vt:lpstr>2.How to  identify  fake  websites  ?</vt:lpstr>
      <vt:lpstr>3.social engineering tactics used by attackers </vt:lpstr>
      <vt:lpstr>4.Best practices to stay safe </vt:lpstr>
      <vt:lpstr>5. Real  world examples</vt:lpstr>
      <vt:lpstr>Interactive phishing quiz:</vt:lpstr>
      <vt:lpstr>                           ***** thank  you ! *****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   attack…</dc:title>
  <dc:creator>Kannan</dc:creator>
  <cp:lastModifiedBy>Kannan</cp:lastModifiedBy>
  <cp:revision>19</cp:revision>
  <dcterms:created xsi:type="dcterms:W3CDTF">2025-11-15T15:10:13Z</dcterms:created>
  <dcterms:modified xsi:type="dcterms:W3CDTF">2025-11-16T10:20:57Z</dcterms:modified>
</cp:coreProperties>
</file>